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6" r:id="rId4"/>
    <p:sldId id="267" r:id="rId5"/>
    <p:sldId id="268" r:id="rId6"/>
    <p:sldId id="269" r:id="rId7"/>
    <p:sldId id="257" r:id="rId8"/>
    <p:sldId id="258" r:id="rId9"/>
    <p:sldId id="259" r:id="rId10"/>
    <p:sldId id="260" r:id="rId11"/>
    <p:sldId id="263" r:id="rId12"/>
    <p:sldId id="262" r:id="rId13"/>
    <p:sldId id="26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0DF75-B9C9-48B2-8A44-31A5C3371C50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D55E-37CA-4F50-AC6D-4DEE92DDF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04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Big Data Analysis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IoT</a:t>
            </a:r>
            <a:r>
              <a:rPr lang="en-US" dirty="0" smtClean="0"/>
              <a:t>: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6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: (1) </a:t>
            </a:r>
            <a:r>
              <a:rPr lang="en-US" dirty="0" err="1" smtClean="0"/>
              <a:t>pengenalan</a:t>
            </a:r>
            <a:r>
              <a:rPr lang="en-US" dirty="0" smtClean="0"/>
              <a:t>, (2) </a:t>
            </a:r>
            <a:r>
              <a:rPr lang="en-US" dirty="0" err="1" smtClean="0"/>
              <a:t>teknologi</a:t>
            </a:r>
            <a:r>
              <a:rPr lang="en-US" dirty="0" smtClean="0"/>
              <a:t> cloud AWS, (3) embedded systems, (4)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konektivitas</a:t>
            </a:r>
            <a:r>
              <a:rPr lang="en-US" dirty="0" smtClean="0"/>
              <a:t>, (5)gateway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protokol</a:t>
            </a:r>
            <a:r>
              <a:rPr lang="en-US" dirty="0" smtClean="0"/>
              <a:t> </a:t>
            </a:r>
            <a:r>
              <a:rPr lang="en-US" dirty="0" err="1" smtClean="0"/>
              <a:t>komunikasi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(6) </a:t>
            </a:r>
            <a:r>
              <a:rPr lang="en-US" dirty="0" err="1" smtClean="0"/>
              <a:t>IoT</a:t>
            </a:r>
            <a:r>
              <a:rPr lang="en-US" dirty="0" smtClean="0"/>
              <a:t> Platform.</a:t>
            </a:r>
          </a:p>
          <a:p>
            <a:pPr marL="228600" indent="-228600">
              <a:buAutoNum type="arabicPeriod"/>
            </a:pPr>
            <a:r>
              <a:rPr lang="en-US" dirty="0" smtClean="0"/>
              <a:t>Cyber</a:t>
            </a:r>
            <a:r>
              <a:rPr lang="en-US" baseline="0" dirty="0" smtClean="0"/>
              <a:t> Security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Cloud Computing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3D55E-37CA-4F50-AC6D-4DEE92DDF2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9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3112817" y="5523338"/>
            <a:ext cx="925784" cy="873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62" y="5556413"/>
            <a:ext cx="2284030" cy="881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68" y="5478168"/>
            <a:ext cx="939561" cy="9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5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0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0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3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8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4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1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2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7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E3684-47FB-4740-B40F-2FE0FB126C65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CBFF0-0BD8-4555-8526-D16E6AFD09A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1753357" y="62022"/>
            <a:ext cx="408826" cy="385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48732"/>
            <a:ext cx="806818" cy="350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82" y="-24422"/>
            <a:ext cx="1275152" cy="492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33" y="0"/>
            <a:ext cx="492209" cy="4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2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80" y="1361785"/>
            <a:ext cx="6583680" cy="1909736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</a:rPr>
              <a:t>PEMBUKAAN DAN BRIEFING</a:t>
            </a:r>
            <a:br>
              <a:rPr lang="en-US" sz="4400" b="1" dirty="0" smtClean="0">
                <a:solidFill>
                  <a:schemeClr val="tx2"/>
                </a:solidFill>
              </a:rPr>
            </a:br>
            <a:r>
              <a:rPr lang="en-US" sz="4400" b="1" dirty="0" smtClean="0">
                <a:solidFill>
                  <a:schemeClr val="tx2"/>
                </a:solidFill>
              </a:rPr>
              <a:t>FRESH GRADUATE ACADEMY</a:t>
            </a:r>
            <a:endParaRPr 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0348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Gedung</a:t>
            </a:r>
            <a:r>
              <a:rPr lang="en-US" sz="2800" b="1" dirty="0" smtClean="0"/>
              <a:t> G </a:t>
            </a:r>
            <a:r>
              <a:rPr lang="en-US" sz="2800" b="1" dirty="0" err="1" smtClean="0"/>
              <a:t>lt</a:t>
            </a:r>
            <a:r>
              <a:rPr lang="en-US" sz="2800" b="1" dirty="0" smtClean="0"/>
              <a:t> 2 FILKOM</a:t>
            </a:r>
          </a:p>
          <a:p>
            <a:r>
              <a:rPr lang="en-US" sz="2800" b="1" dirty="0" err="1" smtClean="0"/>
              <a:t>Universitas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Brawijaya</a:t>
            </a:r>
            <a:endParaRPr lang="en-US" sz="2800" b="1" dirty="0" smtClean="0"/>
          </a:p>
          <a:p>
            <a:r>
              <a:rPr lang="en-US" sz="2800" b="1" dirty="0" smtClean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8168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ATURAN UMUM TENTANG PROSES PELATIHAN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r>
              <a:rPr lang="en-US" dirty="0" smtClean="0"/>
              <a:t>: </a:t>
            </a:r>
            <a:r>
              <a:rPr lang="id-ID" dirty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bulan</a:t>
            </a:r>
            <a:r>
              <a:rPr lang="en-US" dirty="0" smtClean="0"/>
              <a:t> </a:t>
            </a:r>
            <a:r>
              <a:rPr lang="en-US" dirty="0" err="1" smtClean="0"/>
              <a:t>mulai</a:t>
            </a:r>
            <a:r>
              <a:rPr lang="en-US" dirty="0" smtClean="0"/>
              <a:t> </a:t>
            </a:r>
            <a:r>
              <a:rPr lang="id-ID" dirty="0" smtClean="0"/>
              <a:t>18</a:t>
            </a:r>
            <a:r>
              <a:rPr lang="en-US" dirty="0" smtClean="0"/>
              <a:t> </a:t>
            </a:r>
            <a:r>
              <a:rPr lang="id-ID" dirty="0" smtClean="0"/>
              <a:t>Sept.</a:t>
            </a:r>
            <a:r>
              <a:rPr lang="en-US" dirty="0" smtClean="0"/>
              <a:t> 2019 – </a:t>
            </a:r>
            <a:r>
              <a:rPr lang="id-ID" dirty="0" smtClean="0"/>
              <a:t>12</a:t>
            </a:r>
            <a:r>
              <a:rPr lang="en-US" dirty="0" smtClean="0"/>
              <a:t> </a:t>
            </a:r>
            <a:r>
              <a:rPr lang="id-ID" dirty="0" smtClean="0"/>
              <a:t>November</a:t>
            </a:r>
            <a:r>
              <a:rPr lang="en-US" dirty="0" smtClean="0"/>
              <a:t> 2019 (144 </a:t>
            </a:r>
            <a:r>
              <a:rPr lang="en-US" dirty="0" err="1" smtClean="0"/>
              <a:t>jp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pelaksanaan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Sesi</a:t>
            </a:r>
            <a:r>
              <a:rPr lang="en-US" dirty="0" smtClean="0"/>
              <a:t> 1</a:t>
            </a:r>
            <a:r>
              <a:rPr lang="id-ID" dirty="0" smtClean="0"/>
              <a:t> (pagi)</a:t>
            </a:r>
            <a:r>
              <a:rPr lang="en-US" dirty="0" smtClean="0"/>
              <a:t>: 08.00  - 12.00</a:t>
            </a:r>
          </a:p>
          <a:p>
            <a:pPr lvl="1"/>
            <a:r>
              <a:rPr lang="en-US" dirty="0" err="1" smtClean="0"/>
              <a:t>Sesi</a:t>
            </a:r>
            <a:r>
              <a:rPr lang="en-US" dirty="0" smtClean="0"/>
              <a:t> 2</a:t>
            </a:r>
            <a:r>
              <a:rPr lang="id-ID" dirty="0" smtClean="0"/>
              <a:t> (siang)</a:t>
            </a:r>
            <a:r>
              <a:rPr lang="en-US" dirty="0" smtClean="0"/>
              <a:t>: 13.00 – 17.00</a:t>
            </a:r>
          </a:p>
          <a:p>
            <a:r>
              <a:rPr lang="en-US" dirty="0" smtClean="0"/>
              <a:t>Jam </a:t>
            </a:r>
            <a:r>
              <a:rPr lang="en-US" dirty="0" err="1" smtClean="0"/>
              <a:t>pelajaran</a:t>
            </a:r>
            <a:r>
              <a:rPr lang="en-US" dirty="0" smtClean="0"/>
              <a:t>: @</a:t>
            </a:r>
            <a:r>
              <a:rPr lang="en-US" dirty="0" err="1" smtClean="0"/>
              <a:t>sesi</a:t>
            </a:r>
            <a:r>
              <a:rPr lang="en-US" dirty="0" smtClean="0"/>
              <a:t> per </a:t>
            </a:r>
            <a:r>
              <a:rPr lang="en-US" dirty="0" err="1" smtClean="0"/>
              <a:t>pertemuan</a:t>
            </a:r>
            <a:r>
              <a:rPr lang="en-US" dirty="0" smtClean="0"/>
              <a:t> = 4 jam </a:t>
            </a:r>
            <a:r>
              <a:rPr lang="en-US" dirty="0" err="1" smtClean="0"/>
              <a:t>pelajaran</a:t>
            </a:r>
            <a:endParaRPr lang="en-US" dirty="0" smtClean="0"/>
          </a:p>
          <a:p>
            <a:r>
              <a:rPr lang="en-US" dirty="0" err="1" smtClean="0"/>
              <a:t>Presensi</a:t>
            </a:r>
            <a:r>
              <a:rPr lang="en-US" dirty="0" smtClean="0"/>
              <a:t>: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kesempatan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izin</a:t>
            </a:r>
            <a:r>
              <a:rPr lang="en-US" dirty="0" smtClean="0"/>
              <a:t> </a:t>
            </a:r>
            <a:r>
              <a:rPr lang="en-US" dirty="0" err="1" smtClean="0"/>
              <a:t>sebanyak</a:t>
            </a:r>
            <a:r>
              <a:rPr lang="en-US" dirty="0" smtClean="0"/>
              <a:t> </a:t>
            </a:r>
            <a:r>
              <a:rPr lang="en-US" b="1" dirty="0" smtClean="0"/>
              <a:t>3 KALI </a:t>
            </a:r>
            <a:r>
              <a:rPr lang="en-US" dirty="0" err="1" smtClean="0"/>
              <a:t>selama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r>
              <a:rPr lang="en-US" dirty="0" smtClean="0"/>
              <a:t> </a:t>
            </a:r>
            <a:r>
              <a:rPr lang="en-US" dirty="0" err="1" smtClean="0"/>
              <a:t>berlangsung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Bagi</a:t>
            </a:r>
            <a:r>
              <a:rPr lang="en-US" dirty="0" smtClean="0"/>
              <a:t> yang </a:t>
            </a:r>
            <a:r>
              <a:rPr lang="en-US" dirty="0" err="1" smtClean="0"/>
              <a:t>berhalangan</a:t>
            </a:r>
            <a:r>
              <a:rPr lang="en-US" dirty="0" smtClean="0"/>
              <a:t> </a:t>
            </a:r>
            <a:r>
              <a:rPr lang="en-US" dirty="0" err="1" smtClean="0"/>
              <a:t>hadir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sakit</a:t>
            </a:r>
            <a:r>
              <a:rPr lang="en-US" dirty="0" smtClean="0"/>
              <a:t>, </a:t>
            </a:r>
            <a:r>
              <a:rPr lang="en-US" dirty="0" err="1" smtClean="0"/>
              <a:t>hendaknya</a:t>
            </a:r>
            <a:r>
              <a:rPr lang="en-US" dirty="0" smtClean="0"/>
              <a:t> </a:t>
            </a:r>
            <a:r>
              <a:rPr lang="en-US" dirty="0" err="1" smtClean="0"/>
              <a:t>menyertakan</a:t>
            </a:r>
            <a:r>
              <a:rPr lang="en-US" dirty="0" smtClean="0"/>
              <a:t> </a:t>
            </a:r>
            <a:r>
              <a:rPr lang="en-US" b="1" dirty="0" smtClean="0"/>
              <a:t>SURAT KETERANGAN DARI DOKTER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Bagi</a:t>
            </a:r>
            <a:r>
              <a:rPr lang="en-US" dirty="0" smtClean="0"/>
              <a:t> yang </a:t>
            </a:r>
            <a:r>
              <a:rPr lang="en-US" dirty="0" err="1" smtClean="0"/>
              <a:t>berhalangan</a:t>
            </a:r>
            <a:r>
              <a:rPr lang="en-US" dirty="0" smtClean="0"/>
              <a:t> </a:t>
            </a:r>
            <a:r>
              <a:rPr lang="en-US" dirty="0" err="1" smtClean="0"/>
              <a:t>hadir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wisuda</a:t>
            </a:r>
            <a:r>
              <a:rPr lang="en-US" dirty="0" smtClean="0"/>
              <a:t>, </a:t>
            </a:r>
            <a:r>
              <a:rPr lang="en-US" dirty="0" err="1" smtClean="0"/>
              <a:t>hendaknya</a:t>
            </a:r>
            <a:r>
              <a:rPr lang="en-US" dirty="0" smtClean="0"/>
              <a:t> </a:t>
            </a:r>
            <a:r>
              <a:rPr lang="en-US" dirty="0" err="1" smtClean="0"/>
              <a:t>menyertakan</a:t>
            </a:r>
            <a:r>
              <a:rPr lang="en-US" dirty="0" smtClean="0"/>
              <a:t> </a:t>
            </a:r>
            <a:r>
              <a:rPr lang="en-US" b="1" dirty="0" smtClean="0"/>
              <a:t>SURAT UNDANGAN WISUDA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KURIKULUM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Big Data Analysis</a:t>
            </a:r>
            <a:endParaRPr lang="id-ID" dirty="0" smtClean="0"/>
          </a:p>
          <a:p>
            <a:pPr marL="685800" lvl="2">
              <a:spcBef>
                <a:spcPts val="1000"/>
              </a:spcBef>
            </a:pPr>
            <a:r>
              <a:rPr lang="id-ID" sz="2400" dirty="0" smtClean="0"/>
              <a:t>Talent </a:t>
            </a:r>
            <a:r>
              <a:rPr lang="en-US" sz="2400" dirty="0" err="1" smtClean="0"/>
              <a:t>Teknologi</a:t>
            </a:r>
            <a:r>
              <a:rPr lang="en-US" sz="2400" dirty="0" smtClean="0"/>
              <a:t> </a:t>
            </a:r>
            <a:r>
              <a:rPr lang="id-ID" sz="2400" dirty="0" smtClean="0"/>
              <a:t>Big Data Specialty pada </a:t>
            </a:r>
            <a:r>
              <a:rPr lang="en-US" sz="2400" dirty="0" smtClean="0"/>
              <a:t>cloud </a:t>
            </a:r>
            <a:r>
              <a:rPr lang="en-US" sz="2400" dirty="0"/>
              <a:t>AWS yang </a:t>
            </a:r>
            <a:r>
              <a:rPr lang="id-ID" sz="2400" dirty="0" smtClean="0"/>
              <a:t>sangat powerfull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id-ID" sz="2400" dirty="0" smtClean="0"/>
              <a:t>problem solving kasus umum maupun industry untuk pembuatan aplikasi yang arahnya ke App product</a:t>
            </a:r>
            <a:r>
              <a:rPr lang="en-US" sz="2400" dirty="0" smtClean="0"/>
              <a:t>. </a:t>
            </a:r>
            <a:endParaRPr lang="en-US" sz="2400" dirty="0"/>
          </a:p>
          <a:p>
            <a:r>
              <a:rPr lang="en-US" dirty="0" smtClean="0"/>
              <a:t>Internet of Things</a:t>
            </a:r>
          </a:p>
          <a:p>
            <a:pPr lvl="1"/>
            <a:r>
              <a:rPr lang="en-US" dirty="0" err="1" smtClean="0"/>
              <a:t>Teknologi</a:t>
            </a:r>
            <a:r>
              <a:rPr lang="en-US" dirty="0" smtClean="0"/>
              <a:t> cloud </a:t>
            </a:r>
            <a:r>
              <a:rPr lang="en-US" dirty="0"/>
              <a:t>AWS yang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 smtClean="0"/>
              <a:t>lengkap</a:t>
            </a:r>
            <a:r>
              <a:rPr lang="en-US" dirty="0" smtClean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Cyber Security</a:t>
            </a:r>
          </a:p>
          <a:p>
            <a:r>
              <a:rPr lang="en-US" dirty="0" smtClean="0"/>
              <a:t>Cloud Computing</a:t>
            </a:r>
          </a:p>
          <a:p>
            <a:pPr lvl="1"/>
            <a:r>
              <a:rPr lang="en-US" dirty="0" err="1" smtClean="0"/>
              <a:t>Teknologi</a:t>
            </a:r>
            <a:r>
              <a:rPr lang="en-US" dirty="0" smtClean="0"/>
              <a:t> AWS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/>
              <a:t>Cloud Computing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7" y="733537"/>
            <a:ext cx="4614733" cy="6202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PETA FILKOM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183450" y="2024188"/>
            <a:ext cx="1281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1200" b="1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E</a:t>
            </a:r>
            <a:endParaRPr lang="en-US" sz="12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49562" y="2795381"/>
            <a:ext cx="152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1200" b="1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A</a:t>
            </a:r>
            <a:endParaRPr lang="en-US" sz="12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20991" y="2987958"/>
            <a:ext cx="152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1200" b="1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B</a:t>
            </a:r>
            <a:endParaRPr lang="en-US" sz="12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73949" y="3779517"/>
            <a:ext cx="152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1200" b="1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F</a:t>
            </a:r>
            <a:endParaRPr lang="en-US" sz="12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18620" y="5119976"/>
            <a:ext cx="152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1200" b="1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C</a:t>
            </a:r>
            <a:endParaRPr lang="en-US" sz="12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24645" y="4819255"/>
            <a:ext cx="152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1200" b="1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H</a:t>
            </a:r>
            <a:endParaRPr lang="en-US" sz="12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79607" y="5554514"/>
            <a:ext cx="152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1200" b="1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D</a:t>
            </a:r>
            <a:endParaRPr lang="en-US" sz="12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18816" y="3967254"/>
            <a:ext cx="152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1200" b="1" dirty="0" smtClean="0">
                <a:solidFill>
                  <a:schemeClr val="tx1"/>
                </a:solidFill>
                <a:latin typeface="Roboto Condensed" panose="020B0604020202020204" charset="0"/>
                <a:ea typeface="Roboto Condensed" panose="020B0604020202020204" charset="0"/>
              </a:rPr>
              <a:t> G</a:t>
            </a:r>
            <a:endParaRPr lang="en-US" sz="1200" b="1" dirty="0">
              <a:solidFill>
                <a:schemeClr val="tx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951305" y="1232453"/>
            <a:ext cx="4150906" cy="5227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38200" y="1513059"/>
            <a:ext cx="6354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A :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Ruang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Dosen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dan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Ruang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Kelas</a:t>
            </a:r>
            <a:endParaRPr lang="en-US" sz="2400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B :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Laboratorium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dan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Pusat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Layanan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TIK</a:t>
            </a:r>
          </a:p>
          <a:p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C :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Ruang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Dosen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dan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Laboratorium</a:t>
            </a:r>
            <a:endParaRPr lang="en-US" sz="2400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D :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Pusat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Aktivitas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Mahasiswa</a:t>
            </a:r>
            <a:endParaRPr lang="en-US" sz="2400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E :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Ruang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Kuliah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dan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Laboratorium</a:t>
            </a:r>
            <a:endParaRPr lang="en-US" sz="2400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F :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Utama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FILKOM</a:t>
            </a:r>
          </a:p>
          <a:p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G :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Ruang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Serbaguna</a:t>
            </a:r>
            <a:endParaRPr lang="en-US" sz="2400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Gedung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H :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Ruang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Dosen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dan</a:t>
            </a:r>
            <a:r>
              <a:rPr lang="en-US" sz="2400" dirty="0" smtClean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2400" dirty="0" err="1" smtClean="0">
                <a:latin typeface="Roboto Condensed" panose="020B0604020202020204" charset="0"/>
                <a:ea typeface="Roboto Condensed" panose="020B0604020202020204" charset="0"/>
              </a:rPr>
              <a:t>Laboratorium</a:t>
            </a:r>
            <a:endParaRPr lang="en-US" sz="24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FASILITAS DI FILKOM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28" y="1252331"/>
            <a:ext cx="10969872" cy="56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TANYA JAWAB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2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PENGANTAR</a:t>
            </a:r>
            <a:endParaRPr lang="en-US" b="1" dirty="0"/>
          </a:p>
        </p:txBody>
      </p:sp>
      <p:pic>
        <p:nvPicPr>
          <p:cNvPr id="4" name="Video Pengantar Presentasi Pembukaan DTS 2019 (Lores) 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0255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HAK PESERTA FGA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Uang</a:t>
            </a:r>
            <a:r>
              <a:rPr lang="en-US" dirty="0" smtClean="0"/>
              <a:t> </a:t>
            </a:r>
            <a:r>
              <a:rPr lang="en-US" dirty="0" err="1" smtClean="0"/>
              <a:t>saku</a:t>
            </a:r>
            <a:r>
              <a:rPr lang="en-US" dirty="0" smtClean="0"/>
              <a:t> </a:t>
            </a:r>
            <a:r>
              <a:rPr lang="en-US" dirty="0" err="1" smtClean="0"/>
              <a:t>diklat</a:t>
            </a:r>
            <a:r>
              <a:rPr lang="en-US" dirty="0" smtClean="0"/>
              <a:t> </a:t>
            </a:r>
            <a:r>
              <a:rPr lang="en-US" dirty="0" err="1" smtClean="0"/>
              <a:t>Rp</a:t>
            </a:r>
            <a:r>
              <a:rPr lang="en-US" dirty="0" smtClean="0"/>
              <a:t>. 750.000 </a:t>
            </a:r>
            <a:r>
              <a:rPr lang="id-ID" dirty="0" smtClean="0"/>
              <a:t>tiap bulan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mengikuti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ketentuan</a:t>
            </a:r>
            <a:r>
              <a:rPr lang="en-US" dirty="0" smtClean="0"/>
              <a:t> </a:t>
            </a:r>
            <a:r>
              <a:rPr lang="en-US" dirty="0" err="1" smtClean="0"/>
              <a:t>Kominfo</a:t>
            </a:r>
            <a:endParaRPr lang="en-US" dirty="0" smtClean="0"/>
          </a:p>
          <a:p>
            <a:r>
              <a:rPr lang="en-US" dirty="0" err="1" smtClean="0"/>
              <a:t>Sertifikat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kominfo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mitra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endParaRPr lang="en-US" dirty="0" smtClean="0"/>
          </a:p>
          <a:p>
            <a:r>
              <a:rPr lang="en-US" dirty="0" err="1" smtClean="0"/>
              <a:t>Peserta</a:t>
            </a:r>
            <a:r>
              <a:rPr lang="en-US" dirty="0" smtClean="0"/>
              <a:t>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kesempatan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magang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/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penempatan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yang </a:t>
            </a:r>
            <a:r>
              <a:rPr lang="en-US" dirty="0" err="1" smtClean="0"/>
              <a:t>memenuhi</a:t>
            </a:r>
            <a:r>
              <a:rPr lang="en-US" dirty="0" smtClean="0"/>
              <a:t> </a:t>
            </a:r>
            <a:r>
              <a:rPr lang="en-US" dirty="0" err="1" smtClean="0"/>
              <a:t>kualifikasi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Hak-hak</a:t>
            </a:r>
            <a:r>
              <a:rPr lang="en-US" dirty="0" smtClean="0"/>
              <a:t> yang lain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dipelajari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pedoman</a:t>
            </a:r>
            <a:r>
              <a:rPr lang="en-US" dirty="0" smtClean="0"/>
              <a:t> FGA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9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KEWAJIBAN PESERTA FGA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Mengisi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mengumpulkan</a:t>
            </a:r>
            <a:r>
              <a:rPr lang="en-US" dirty="0" smtClean="0"/>
              <a:t> form </a:t>
            </a:r>
            <a:r>
              <a:rPr lang="en-US" dirty="0" err="1" smtClean="0"/>
              <a:t>komitmen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panitia</a:t>
            </a:r>
            <a:r>
              <a:rPr lang="en-US" dirty="0" smtClean="0"/>
              <a:t> FGA</a:t>
            </a:r>
          </a:p>
          <a:p>
            <a:r>
              <a:rPr lang="en-US" dirty="0" err="1" smtClean="0"/>
              <a:t>Menyusun</a:t>
            </a:r>
            <a:r>
              <a:rPr lang="en-US" dirty="0" smtClean="0"/>
              <a:t>, </a:t>
            </a:r>
            <a:r>
              <a:rPr lang="en-US" dirty="0" err="1" smtClean="0"/>
              <a:t>menandatangani</a:t>
            </a:r>
            <a:r>
              <a:rPr lang="en-US" dirty="0" smtClean="0"/>
              <a:t>, </a:t>
            </a:r>
            <a:r>
              <a:rPr lang="en-US" dirty="0" err="1" smtClean="0"/>
              <a:t>mengunggah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pertanggungjawaban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endParaRPr lang="en-US" dirty="0" smtClean="0"/>
          </a:p>
          <a:p>
            <a:r>
              <a:rPr lang="en-US" dirty="0" err="1" smtClean="0"/>
              <a:t>Mengikuti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r>
              <a:rPr lang="en-US" dirty="0" smtClean="0"/>
              <a:t> </a:t>
            </a:r>
            <a:r>
              <a:rPr lang="en-US" dirty="0" err="1" smtClean="0"/>
              <a:t>pertemuan</a:t>
            </a:r>
            <a:r>
              <a:rPr lang="en-US" dirty="0" smtClean="0"/>
              <a:t> </a:t>
            </a:r>
            <a:r>
              <a:rPr lang="en-US" dirty="0" err="1" smtClean="0"/>
              <a:t>tatap</a:t>
            </a:r>
            <a:r>
              <a:rPr lang="en-US" dirty="0" smtClean="0"/>
              <a:t> </a:t>
            </a:r>
            <a:r>
              <a:rPr lang="en-US" dirty="0" err="1" smtClean="0"/>
              <a:t>muka</a:t>
            </a:r>
            <a:r>
              <a:rPr lang="en-US" dirty="0" smtClean="0"/>
              <a:t> </a:t>
            </a:r>
            <a:r>
              <a:rPr lang="en-US" dirty="0" err="1" smtClean="0"/>
              <a:t>selama</a:t>
            </a:r>
            <a:r>
              <a:rPr lang="en-US" dirty="0" smtClean="0"/>
              <a:t> 144jp</a:t>
            </a:r>
          </a:p>
          <a:p>
            <a:r>
              <a:rPr lang="en-US" dirty="0" err="1" smtClean="0"/>
              <a:t>Menanggung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biaya</a:t>
            </a:r>
            <a:r>
              <a:rPr lang="en-US" dirty="0" smtClean="0"/>
              <a:t> lain </a:t>
            </a:r>
            <a:r>
              <a:rPr lang="en-US" dirty="0" err="1" smtClean="0"/>
              <a:t>selain</a:t>
            </a:r>
            <a:r>
              <a:rPr lang="en-US" dirty="0" smtClean="0"/>
              <a:t> yang </a:t>
            </a:r>
            <a:r>
              <a:rPr lang="en-US" dirty="0" err="1" smtClean="0"/>
              <a:t>ditanggung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kominfo</a:t>
            </a:r>
            <a:endParaRPr lang="en-US" dirty="0" smtClean="0"/>
          </a:p>
          <a:p>
            <a:r>
              <a:rPr lang="en-US" dirty="0" err="1" smtClean="0"/>
              <a:t>Menaati</a:t>
            </a:r>
            <a:r>
              <a:rPr lang="en-US" dirty="0" smtClean="0"/>
              <a:t> </a:t>
            </a:r>
            <a:r>
              <a:rPr lang="en-US" dirty="0" err="1" smtClean="0"/>
              <a:t>seluruh</a:t>
            </a:r>
            <a:r>
              <a:rPr lang="en-US" dirty="0" smtClean="0"/>
              <a:t> </a:t>
            </a:r>
            <a:r>
              <a:rPr lang="en-US" dirty="0" err="1" smtClean="0"/>
              <a:t>aturan</a:t>
            </a:r>
            <a:endParaRPr lang="en-US" dirty="0" smtClean="0"/>
          </a:p>
          <a:p>
            <a:r>
              <a:rPr lang="en-US" dirty="0" err="1" smtClean="0"/>
              <a:t>Membawa</a:t>
            </a:r>
            <a:r>
              <a:rPr lang="en-US" dirty="0" smtClean="0"/>
              <a:t> laptop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kapasitas</a:t>
            </a:r>
            <a:r>
              <a:rPr lang="en-US" dirty="0" smtClean="0"/>
              <a:t> </a:t>
            </a:r>
            <a:r>
              <a:rPr lang="en-US" dirty="0" err="1" smtClean="0"/>
              <a:t>spesifikasi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6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TATA TERTIB PESERTA FGA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2335"/>
          </a:xfrm>
        </p:spPr>
        <p:txBody>
          <a:bodyPr>
            <a:normAutofit fontScale="85000" lnSpcReduction="20000"/>
          </a:bodyPr>
          <a:lstStyle/>
          <a:p>
            <a:pPr marL="296863" indent="-296863">
              <a:buFont typeface="+mj-lt"/>
              <a:buAutoNum type="arabicPeriod"/>
            </a:pPr>
            <a:r>
              <a:rPr lang="en-US" sz="3300" dirty="0" err="1"/>
              <a:t>Peserta</a:t>
            </a:r>
            <a:r>
              <a:rPr lang="en-US" sz="3300" dirty="0"/>
              <a:t> yang </a:t>
            </a:r>
            <a:r>
              <a:rPr lang="en-US" sz="3300" dirty="0" err="1"/>
              <a:t>terlambat</a:t>
            </a:r>
            <a:r>
              <a:rPr lang="en-US" sz="3300" dirty="0"/>
              <a:t> </a:t>
            </a:r>
            <a:r>
              <a:rPr lang="en-US" sz="3300" dirty="0" err="1"/>
              <a:t>hadir</a:t>
            </a:r>
            <a:r>
              <a:rPr lang="en-US" sz="3300" dirty="0"/>
              <a:t> </a:t>
            </a:r>
            <a:r>
              <a:rPr lang="en-US" sz="3300" dirty="0" err="1"/>
              <a:t>lebih</a:t>
            </a:r>
            <a:r>
              <a:rPr lang="en-US" sz="3300" dirty="0"/>
              <a:t> </a:t>
            </a:r>
            <a:r>
              <a:rPr lang="en-US" sz="3300" dirty="0" err="1"/>
              <a:t>dari</a:t>
            </a:r>
            <a:r>
              <a:rPr lang="en-US" sz="3300" dirty="0"/>
              <a:t> 15 </a:t>
            </a:r>
            <a:r>
              <a:rPr lang="en-US" sz="3300" dirty="0" err="1"/>
              <a:t>menit</a:t>
            </a:r>
            <a:r>
              <a:rPr lang="en-US" sz="3300" dirty="0"/>
              <a:t> </a:t>
            </a:r>
            <a:r>
              <a:rPr lang="en-US" sz="3300" dirty="0" err="1"/>
              <a:t>dari</a:t>
            </a:r>
            <a:r>
              <a:rPr lang="en-US" sz="3300" dirty="0"/>
              <a:t> </a:t>
            </a:r>
            <a:r>
              <a:rPr lang="en-US" sz="3300" dirty="0" err="1"/>
              <a:t>jadwal</a:t>
            </a:r>
            <a:r>
              <a:rPr lang="en-US" sz="3300" dirty="0"/>
              <a:t> yang </a:t>
            </a:r>
            <a:r>
              <a:rPr lang="en-US" sz="3300" dirty="0" err="1"/>
              <a:t>telah</a:t>
            </a:r>
            <a:r>
              <a:rPr lang="en-US" sz="3300" dirty="0"/>
              <a:t> </a:t>
            </a:r>
            <a:r>
              <a:rPr lang="en-US" sz="3300" dirty="0" err="1" smtClean="0"/>
              <a:t>ditetapkan</a:t>
            </a:r>
            <a:r>
              <a:rPr lang="en-US" sz="3300" dirty="0" smtClean="0"/>
              <a:t> </a:t>
            </a:r>
            <a:r>
              <a:rPr lang="en-US" sz="3300" dirty="0" err="1"/>
              <a:t>dianggap</a:t>
            </a:r>
            <a:r>
              <a:rPr lang="en-US" sz="3300" dirty="0"/>
              <a:t> </a:t>
            </a:r>
            <a:r>
              <a:rPr lang="en-US" sz="3300" dirty="0" err="1"/>
              <a:t>tidak</a:t>
            </a:r>
            <a:r>
              <a:rPr lang="en-US" sz="3300" dirty="0"/>
              <a:t> </a:t>
            </a:r>
            <a:r>
              <a:rPr lang="en-US" sz="3300" dirty="0" smtClean="0"/>
              <a:t>mengikuti1 </a:t>
            </a:r>
            <a:r>
              <a:rPr lang="en-US" sz="3300" dirty="0"/>
              <a:t>(</a:t>
            </a:r>
            <a:r>
              <a:rPr lang="en-US" sz="3300" dirty="0" err="1"/>
              <a:t>satu</a:t>
            </a:r>
            <a:r>
              <a:rPr lang="en-US" sz="3300" dirty="0"/>
              <a:t>) kali </a:t>
            </a:r>
            <a:r>
              <a:rPr lang="en-US" sz="3300" dirty="0" err="1"/>
              <a:t>pertemuan</a:t>
            </a:r>
            <a:r>
              <a:rPr lang="en-US" sz="3300" dirty="0"/>
              <a:t>; </a:t>
            </a:r>
          </a:p>
          <a:p>
            <a:pPr marL="296863" indent="-296863">
              <a:buFont typeface="+mj-lt"/>
              <a:buAutoNum type="arabicPeriod"/>
            </a:pPr>
            <a:r>
              <a:rPr lang="en-US" sz="3300" dirty="0" err="1"/>
              <a:t>Peserta</a:t>
            </a:r>
            <a:r>
              <a:rPr lang="en-US" sz="3300" dirty="0"/>
              <a:t> </a:t>
            </a:r>
            <a:r>
              <a:rPr lang="en-US" sz="3300" dirty="0" err="1"/>
              <a:t>tidak</a:t>
            </a:r>
            <a:r>
              <a:rPr lang="en-US" sz="3300" dirty="0"/>
              <a:t> </a:t>
            </a:r>
            <a:r>
              <a:rPr lang="en-US" sz="3300" dirty="0" err="1"/>
              <a:t>berhak</a:t>
            </a:r>
            <a:r>
              <a:rPr lang="en-US" sz="3300" dirty="0"/>
              <a:t> </a:t>
            </a:r>
            <a:r>
              <a:rPr lang="en-US" sz="3300" dirty="0" err="1"/>
              <a:t>menerima</a:t>
            </a:r>
            <a:r>
              <a:rPr lang="en-US" sz="3300" dirty="0"/>
              <a:t> </a:t>
            </a:r>
            <a:r>
              <a:rPr lang="en-US" sz="3300" dirty="0" err="1"/>
              <a:t>Sertifikat</a:t>
            </a:r>
            <a:r>
              <a:rPr lang="en-US" sz="3300" dirty="0"/>
              <a:t> </a:t>
            </a:r>
            <a:r>
              <a:rPr lang="en-US" sz="3300" dirty="0" err="1"/>
              <a:t>dari</a:t>
            </a:r>
            <a:r>
              <a:rPr lang="en-US" sz="3300" dirty="0"/>
              <a:t> </a:t>
            </a:r>
            <a:r>
              <a:rPr lang="en-US" sz="3300" dirty="0" err="1"/>
              <a:t>Kementerian</a:t>
            </a:r>
            <a:r>
              <a:rPr lang="en-US" sz="3300" dirty="0"/>
              <a:t> </a:t>
            </a:r>
            <a:r>
              <a:rPr lang="en-US" sz="3300" dirty="0" err="1"/>
              <a:t>Kominfo</a:t>
            </a:r>
            <a:r>
              <a:rPr lang="en-US" sz="3300" dirty="0"/>
              <a:t> </a:t>
            </a:r>
            <a:r>
              <a:rPr lang="en-US" sz="3300" dirty="0" err="1" smtClean="0"/>
              <a:t>dan</a:t>
            </a:r>
            <a:r>
              <a:rPr lang="en-US" sz="3300" dirty="0" smtClean="0"/>
              <a:t> </a:t>
            </a:r>
            <a:r>
              <a:rPr lang="en-US" sz="3300" dirty="0"/>
              <a:t>Certificate of Completion </a:t>
            </a:r>
            <a:r>
              <a:rPr lang="en-US" sz="3300" dirty="0" err="1"/>
              <a:t>dari</a:t>
            </a:r>
            <a:r>
              <a:rPr lang="en-US" sz="3300" dirty="0"/>
              <a:t> </a:t>
            </a:r>
            <a:r>
              <a:rPr lang="en-US" sz="3300" dirty="0" err="1"/>
              <a:t>Mitra</a:t>
            </a:r>
            <a:r>
              <a:rPr lang="en-US" sz="3300" dirty="0"/>
              <a:t> </a:t>
            </a:r>
            <a:r>
              <a:rPr lang="en-US" sz="3300" dirty="0" err="1"/>
              <a:t>Pelatihan</a:t>
            </a:r>
            <a:r>
              <a:rPr lang="en-US" sz="3300" dirty="0"/>
              <a:t>, </a:t>
            </a:r>
            <a:r>
              <a:rPr lang="en-US" sz="3300" dirty="0" err="1"/>
              <a:t>jika</a:t>
            </a:r>
            <a:r>
              <a:rPr lang="en-US" sz="3300" dirty="0"/>
              <a:t>: </a:t>
            </a:r>
            <a:endParaRPr lang="en-US" sz="3300" dirty="0" smtClean="0"/>
          </a:p>
          <a:p>
            <a:pPr marL="296863" lvl="1" indent="-296863">
              <a:buNone/>
            </a:pPr>
            <a:r>
              <a:rPr lang="en-US" sz="3300" dirty="0" smtClean="0"/>
              <a:t>	a. </a:t>
            </a:r>
            <a:r>
              <a:rPr lang="en-US" sz="3300" dirty="0" err="1" smtClean="0"/>
              <a:t>Peserta</a:t>
            </a:r>
            <a:r>
              <a:rPr lang="en-US" sz="3300" dirty="0" smtClean="0"/>
              <a:t> </a:t>
            </a:r>
            <a:r>
              <a:rPr lang="en-US" sz="3300" dirty="0" err="1"/>
              <a:t>tidak</a:t>
            </a:r>
            <a:r>
              <a:rPr lang="en-US" sz="3300" dirty="0"/>
              <a:t> </a:t>
            </a:r>
            <a:r>
              <a:rPr lang="en-US" sz="3300" dirty="0" err="1"/>
              <a:t>mengikuti</a:t>
            </a:r>
            <a:r>
              <a:rPr lang="en-US" sz="3300" dirty="0"/>
              <a:t> </a:t>
            </a:r>
            <a:r>
              <a:rPr lang="en-US" sz="3300" dirty="0" err="1"/>
              <a:t>pelatihan</a:t>
            </a:r>
            <a:r>
              <a:rPr lang="en-US" sz="3300" dirty="0"/>
              <a:t> </a:t>
            </a:r>
            <a:r>
              <a:rPr lang="en-US" sz="3300" dirty="0" err="1"/>
              <a:t>sebanyak</a:t>
            </a:r>
            <a:r>
              <a:rPr lang="en-US" sz="3300" dirty="0"/>
              <a:t> 3 (</a:t>
            </a:r>
            <a:r>
              <a:rPr lang="en-US" sz="3300" dirty="0" err="1"/>
              <a:t>tiga</a:t>
            </a:r>
            <a:r>
              <a:rPr lang="en-US" sz="3300" dirty="0"/>
              <a:t>) </a:t>
            </a:r>
            <a:r>
              <a:rPr lang="en-US" sz="3300" dirty="0" err="1"/>
              <a:t>pertemuan</a:t>
            </a:r>
            <a:r>
              <a:rPr lang="en-US" sz="3300" dirty="0"/>
              <a:t>; </a:t>
            </a:r>
            <a:r>
              <a:rPr lang="en-US" sz="3300" dirty="0" err="1" smtClean="0"/>
              <a:t>dan</a:t>
            </a:r>
            <a:r>
              <a:rPr lang="en-US" sz="3300" dirty="0"/>
              <a:t>/ </a:t>
            </a:r>
            <a:r>
              <a:rPr lang="en-US" sz="3300" dirty="0" err="1"/>
              <a:t>atau</a:t>
            </a:r>
            <a:r>
              <a:rPr lang="en-US" sz="3300" dirty="0"/>
              <a:t> </a:t>
            </a:r>
          </a:p>
          <a:p>
            <a:pPr marL="296863" indent="-296863">
              <a:buNone/>
            </a:pPr>
            <a:r>
              <a:rPr lang="en-US" sz="3300" dirty="0" smtClean="0"/>
              <a:t>	</a:t>
            </a:r>
            <a:r>
              <a:rPr lang="en-US" sz="3300" dirty="0" err="1" smtClean="0"/>
              <a:t>b.Peserta</a:t>
            </a:r>
            <a:r>
              <a:rPr lang="en-US" sz="3300" dirty="0" smtClean="0"/>
              <a:t> </a:t>
            </a:r>
            <a:r>
              <a:rPr lang="en-US" sz="3300" dirty="0" err="1"/>
              <a:t>tidak</a:t>
            </a:r>
            <a:r>
              <a:rPr lang="en-US" sz="3300" dirty="0"/>
              <a:t> </a:t>
            </a:r>
            <a:r>
              <a:rPr lang="en-US" sz="3300" dirty="0" err="1"/>
              <a:t>menyelesaikan</a:t>
            </a:r>
            <a:r>
              <a:rPr lang="en-US" sz="3300" dirty="0"/>
              <a:t> </a:t>
            </a:r>
            <a:r>
              <a:rPr lang="en-US" sz="3300" dirty="0" err="1" smtClean="0"/>
              <a:t>pelatihan</a:t>
            </a:r>
            <a:r>
              <a:rPr lang="en-US" sz="3300" dirty="0" smtClean="0"/>
              <a:t> </a:t>
            </a:r>
            <a:r>
              <a:rPr lang="en-US" sz="3300" dirty="0" err="1"/>
              <a:t>sampai</a:t>
            </a:r>
            <a:r>
              <a:rPr lang="en-US" sz="3300" dirty="0"/>
              <a:t> </a:t>
            </a:r>
            <a:r>
              <a:rPr lang="en-US" sz="3300" dirty="0" err="1"/>
              <a:t>akhir</a:t>
            </a:r>
            <a:r>
              <a:rPr lang="en-US" sz="3300" dirty="0"/>
              <a:t>; </a:t>
            </a:r>
            <a:endParaRPr lang="en-US" sz="3300" dirty="0" smtClean="0"/>
          </a:p>
          <a:p>
            <a:pPr marL="296863" indent="-296863">
              <a:buNone/>
            </a:pPr>
            <a:r>
              <a:rPr lang="en-US" sz="3300" dirty="0" smtClean="0"/>
              <a:t>3. </a:t>
            </a:r>
            <a:r>
              <a:rPr lang="en-US" sz="3300" dirty="0" err="1" smtClean="0"/>
              <a:t>Peserta</a:t>
            </a:r>
            <a:r>
              <a:rPr lang="en-US" sz="3300" dirty="0" smtClean="0"/>
              <a:t> </a:t>
            </a:r>
            <a:r>
              <a:rPr lang="en-US" sz="3300" dirty="0"/>
              <a:t>yang </a:t>
            </a:r>
            <a:r>
              <a:rPr lang="en-US" sz="3300" dirty="0" err="1"/>
              <a:t>tersebut</a:t>
            </a:r>
            <a:r>
              <a:rPr lang="en-US" sz="3300" dirty="0"/>
              <a:t> </a:t>
            </a:r>
            <a:r>
              <a:rPr lang="en-US" sz="3300" dirty="0" err="1"/>
              <a:t>pada</a:t>
            </a:r>
            <a:r>
              <a:rPr lang="en-US" sz="3300" dirty="0"/>
              <a:t> </a:t>
            </a:r>
            <a:r>
              <a:rPr lang="en-US" sz="3300" dirty="0" err="1"/>
              <a:t>poin</a:t>
            </a:r>
            <a:r>
              <a:rPr lang="en-US" sz="3300" dirty="0"/>
              <a:t> 2a </a:t>
            </a:r>
            <a:r>
              <a:rPr lang="en-US" sz="3300" dirty="0" err="1"/>
              <a:t>dan</a:t>
            </a:r>
            <a:r>
              <a:rPr lang="en-US" sz="3300" dirty="0"/>
              <a:t> 2b </a:t>
            </a:r>
            <a:r>
              <a:rPr lang="en-US" sz="3300" dirty="0" err="1"/>
              <a:t>akan</a:t>
            </a:r>
            <a:r>
              <a:rPr lang="en-US" sz="3300" dirty="0"/>
              <a:t> </a:t>
            </a:r>
            <a:r>
              <a:rPr lang="en-US" sz="3300" dirty="0" err="1"/>
              <a:t>dikenakan</a:t>
            </a:r>
            <a:r>
              <a:rPr lang="en-US" sz="3300" dirty="0"/>
              <a:t> </a:t>
            </a:r>
            <a:r>
              <a:rPr lang="en-US" sz="3300" dirty="0" err="1"/>
              <a:t>sanksi</a:t>
            </a:r>
            <a:r>
              <a:rPr lang="en-US" sz="3300" dirty="0"/>
              <a:t> </a:t>
            </a:r>
            <a:r>
              <a:rPr lang="en-US" sz="3300" dirty="0" err="1" smtClean="0"/>
              <a:t>administrasi</a:t>
            </a:r>
            <a:r>
              <a:rPr lang="en-US" sz="3300" dirty="0" smtClean="0"/>
              <a:t> </a:t>
            </a:r>
            <a:r>
              <a:rPr lang="en-US" sz="3300" dirty="0" err="1"/>
              <a:t>berupa</a:t>
            </a:r>
            <a:r>
              <a:rPr lang="en-US" sz="3300" dirty="0"/>
              <a:t>: </a:t>
            </a:r>
          </a:p>
          <a:p>
            <a:pPr marL="296863" indent="-296863">
              <a:buNone/>
            </a:pPr>
            <a:r>
              <a:rPr lang="en-US" sz="3300" dirty="0" smtClean="0"/>
              <a:t>	</a:t>
            </a:r>
            <a:r>
              <a:rPr lang="en-US" sz="3300" dirty="0" err="1" smtClean="0"/>
              <a:t>a.Tidak</a:t>
            </a:r>
            <a:r>
              <a:rPr lang="en-US" sz="3300" dirty="0" smtClean="0"/>
              <a:t> </a:t>
            </a:r>
            <a:r>
              <a:rPr lang="en-US" sz="3300" dirty="0" err="1"/>
              <a:t>mendapatkan</a:t>
            </a:r>
            <a:r>
              <a:rPr lang="en-US" sz="3300" dirty="0"/>
              <a:t> </a:t>
            </a:r>
            <a:r>
              <a:rPr lang="en-US" sz="3300" dirty="0" err="1" smtClean="0"/>
              <a:t>hak-hak</a:t>
            </a:r>
            <a:r>
              <a:rPr lang="en-US" sz="3300" dirty="0" smtClean="0"/>
              <a:t> </a:t>
            </a:r>
            <a:r>
              <a:rPr lang="en-US" sz="3300" dirty="0"/>
              <a:t>yang </a:t>
            </a:r>
            <a:r>
              <a:rPr lang="en-US" sz="3300" dirty="0" err="1"/>
              <a:t>seharusnya</a:t>
            </a:r>
            <a:r>
              <a:rPr lang="en-US" sz="3300" dirty="0"/>
              <a:t> </a:t>
            </a:r>
            <a:r>
              <a:rPr lang="en-US" sz="3300" dirty="0" err="1"/>
              <a:t>diterima</a:t>
            </a:r>
            <a:r>
              <a:rPr lang="en-US" sz="3300" dirty="0"/>
              <a:t> </a:t>
            </a:r>
            <a:r>
              <a:rPr lang="en-US" sz="3300" dirty="0" err="1"/>
              <a:t>sebagai</a:t>
            </a:r>
            <a:r>
              <a:rPr lang="en-US" sz="3300" dirty="0"/>
              <a:t> </a:t>
            </a:r>
            <a:r>
              <a:rPr lang="en-US" sz="3300" dirty="0" smtClean="0"/>
              <a:t> </a:t>
            </a:r>
            <a:r>
              <a:rPr lang="en-US" sz="3300" dirty="0" err="1" smtClean="0"/>
              <a:t>peserta</a:t>
            </a:r>
            <a:r>
              <a:rPr lang="en-US" sz="3300" dirty="0"/>
              <a:t>; </a:t>
            </a:r>
            <a:r>
              <a:rPr lang="en-US" sz="3300" dirty="0" err="1"/>
              <a:t>dan</a:t>
            </a:r>
            <a:r>
              <a:rPr lang="en-US" sz="3300" dirty="0"/>
              <a:t> </a:t>
            </a:r>
            <a:endParaRPr lang="en-US" sz="3300" dirty="0" smtClean="0"/>
          </a:p>
          <a:p>
            <a:pPr marL="296863" indent="-296863">
              <a:buNone/>
            </a:pPr>
            <a:r>
              <a:rPr lang="en-US" sz="3300" dirty="0" smtClean="0"/>
              <a:t>	</a:t>
            </a:r>
            <a:r>
              <a:rPr lang="en-US" sz="3300" dirty="0" err="1" smtClean="0"/>
              <a:t>b.Tidak</a:t>
            </a:r>
            <a:r>
              <a:rPr lang="en-US" sz="3300" dirty="0" smtClean="0"/>
              <a:t> </a:t>
            </a:r>
            <a:r>
              <a:rPr lang="en-US" sz="3300" dirty="0" err="1"/>
              <a:t>dapat</a:t>
            </a:r>
            <a:r>
              <a:rPr lang="en-US" sz="3300" dirty="0"/>
              <a:t> </a:t>
            </a:r>
            <a:r>
              <a:rPr lang="en-US" sz="3300" dirty="0" err="1"/>
              <a:t>mengikuti</a:t>
            </a:r>
            <a:r>
              <a:rPr lang="en-US" sz="3300" dirty="0"/>
              <a:t> </a:t>
            </a:r>
            <a:r>
              <a:rPr lang="en-US" sz="3300" dirty="0" err="1"/>
              <a:t>atau</a:t>
            </a:r>
            <a:r>
              <a:rPr lang="en-US" sz="3300" dirty="0"/>
              <a:t> </a:t>
            </a:r>
            <a:r>
              <a:rPr lang="en-US" sz="3300" dirty="0" err="1"/>
              <a:t>diikutsertakan</a:t>
            </a:r>
            <a:r>
              <a:rPr lang="en-US" sz="3300" dirty="0"/>
              <a:t> </a:t>
            </a:r>
            <a:r>
              <a:rPr lang="en-US" sz="3300" dirty="0" err="1"/>
              <a:t>dari</a:t>
            </a:r>
            <a:r>
              <a:rPr lang="en-US" sz="3300" dirty="0"/>
              <a:t> </a:t>
            </a:r>
            <a:r>
              <a:rPr lang="en-US" sz="3300" dirty="0" err="1"/>
              <a:t>semua</a:t>
            </a:r>
            <a:r>
              <a:rPr lang="en-US" sz="3300" dirty="0"/>
              <a:t> Program </a:t>
            </a:r>
            <a:r>
              <a:rPr lang="en-US" sz="3300" dirty="0" err="1" smtClean="0"/>
              <a:t>Kementerian</a:t>
            </a:r>
            <a:r>
              <a:rPr lang="en-US" sz="3300" dirty="0" smtClean="0"/>
              <a:t> </a:t>
            </a:r>
            <a:r>
              <a:rPr lang="en-US" sz="3300" dirty="0" err="1" smtClean="0"/>
              <a:t>Kominfo</a:t>
            </a:r>
            <a:r>
              <a:rPr lang="en-US" sz="3300" dirty="0" smtClean="0"/>
              <a:t> </a:t>
            </a:r>
            <a:r>
              <a:rPr lang="en-US" sz="3300" dirty="0"/>
              <a:t>yang </a:t>
            </a:r>
            <a:r>
              <a:rPr lang="en-US" sz="3300" dirty="0" err="1"/>
              <a:t>diselenggarakan</a:t>
            </a:r>
            <a:r>
              <a:rPr lang="en-US" sz="3300" dirty="0"/>
              <a:t> </a:t>
            </a:r>
            <a:r>
              <a:rPr lang="en-US" sz="3300" dirty="0" err="1"/>
              <a:t>oleh</a:t>
            </a:r>
            <a:r>
              <a:rPr lang="en-US" sz="3300" dirty="0"/>
              <a:t> </a:t>
            </a:r>
            <a:r>
              <a:rPr lang="en-US" sz="3300" dirty="0" err="1"/>
              <a:t>Badan</a:t>
            </a:r>
            <a:r>
              <a:rPr lang="en-US" sz="3300" dirty="0"/>
              <a:t> </a:t>
            </a:r>
            <a:r>
              <a:rPr lang="en-US" sz="3300" dirty="0" err="1"/>
              <a:t>Litbang</a:t>
            </a:r>
            <a:r>
              <a:rPr lang="en-US" sz="3300" dirty="0"/>
              <a:t> </a:t>
            </a:r>
            <a:r>
              <a:rPr lang="en-US" sz="3300" dirty="0" smtClean="0"/>
              <a:t>SDM</a:t>
            </a:r>
            <a:r>
              <a:rPr lang="en-US" sz="3300" dirty="0"/>
              <a:t>; </a:t>
            </a:r>
            <a:endParaRPr lang="en-US" sz="3300" dirty="0" smtClean="0"/>
          </a:p>
        </p:txBody>
      </p:sp>
    </p:spTree>
    <p:extLst>
      <p:ext uri="{BB962C8B-B14F-4D97-AF65-F5344CB8AC3E}">
        <p14:creationId xmlns:p14="http://schemas.microsoft.com/office/powerpoint/2010/main" val="35278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TATA TERTIB PESERTA FGA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96863" indent="-296863">
              <a:buNone/>
            </a:pPr>
            <a:r>
              <a:rPr lang="en-US" sz="3300" dirty="0" smtClean="0"/>
              <a:t>4. </a:t>
            </a:r>
            <a:r>
              <a:rPr lang="en-US" sz="3300" dirty="0" err="1" smtClean="0"/>
              <a:t>Sanksi</a:t>
            </a:r>
            <a:r>
              <a:rPr lang="en-US" sz="3300" dirty="0" smtClean="0"/>
              <a:t> </a:t>
            </a:r>
            <a:r>
              <a:rPr lang="en-US" sz="3300" dirty="0" err="1"/>
              <a:t>administrasi</a:t>
            </a:r>
            <a:r>
              <a:rPr lang="en-US" sz="3300" dirty="0"/>
              <a:t> yang </a:t>
            </a:r>
            <a:r>
              <a:rPr lang="en-US" sz="3300" dirty="0" err="1"/>
              <a:t>tersebut</a:t>
            </a:r>
            <a:r>
              <a:rPr lang="en-US" sz="3300" dirty="0"/>
              <a:t> </a:t>
            </a:r>
            <a:r>
              <a:rPr lang="en-US" sz="3300" dirty="0" err="1"/>
              <a:t>pada</a:t>
            </a:r>
            <a:r>
              <a:rPr lang="en-US" sz="3300" dirty="0"/>
              <a:t> </a:t>
            </a:r>
            <a:r>
              <a:rPr lang="en-US" sz="3300" dirty="0" err="1"/>
              <a:t>poin</a:t>
            </a:r>
            <a:r>
              <a:rPr lang="en-US" sz="3300" dirty="0"/>
              <a:t> 3 </a:t>
            </a:r>
            <a:r>
              <a:rPr lang="en-US" sz="3300" dirty="0" err="1"/>
              <a:t>tidak</a:t>
            </a:r>
            <a:r>
              <a:rPr lang="en-US" sz="3300" dirty="0"/>
              <a:t> </a:t>
            </a:r>
            <a:r>
              <a:rPr lang="en-US" sz="3300" dirty="0" err="1"/>
              <a:t>berlaku</a:t>
            </a:r>
            <a:r>
              <a:rPr lang="en-US" sz="3300" dirty="0"/>
              <a:t> </a:t>
            </a:r>
            <a:r>
              <a:rPr lang="en-US" sz="3300" dirty="0" err="1"/>
              <a:t>jika</a:t>
            </a:r>
            <a:r>
              <a:rPr lang="en-US" sz="3300" dirty="0"/>
              <a:t> </a:t>
            </a:r>
            <a:r>
              <a:rPr lang="en-US" sz="3300" dirty="0" err="1"/>
              <a:t>terjadi</a:t>
            </a:r>
            <a:r>
              <a:rPr lang="en-US" sz="3300" dirty="0"/>
              <a:t> </a:t>
            </a:r>
            <a:r>
              <a:rPr lang="en-US" sz="3300" dirty="0" smtClean="0"/>
              <a:t>force </a:t>
            </a:r>
            <a:r>
              <a:rPr lang="en-US" sz="3300" dirty="0"/>
              <a:t>majeure </a:t>
            </a:r>
            <a:r>
              <a:rPr lang="en-US" sz="3300" dirty="0" err="1"/>
              <a:t>atau</a:t>
            </a:r>
            <a:r>
              <a:rPr lang="en-US" sz="3300" dirty="0"/>
              <a:t> </a:t>
            </a:r>
            <a:r>
              <a:rPr lang="en-US" sz="3300" dirty="0" err="1"/>
              <a:t>peserta</a:t>
            </a:r>
            <a:r>
              <a:rPr lang="en-US" sz="3300" dirty="0"/>
              <a:t> </a:t>
            </a:r>
            <a:r>
              <a:rPr lang="en-US" sz="3300" dirty="0" err="1"/>
              <a:t>tidak</a:t>
            </a:r>
            <a:r>
              <a:rPr lang="en-US" sz="3300" dirty="0"/>
              <a:t> </a:t>
            </a:r>
            <a:r>
              <a:rPr lang="en-US" sz="3300" dirty="0" err="1"/>
              <a:t>dapat</a:t>
            </a:r>
            <a:r>
              <a:rPr lang="en-US" sz="3300" dirty="0"/>
              <a:t> </a:t>
            </a:r>
            <a:r>
              <a:rPr lang="en-US" sz="3300" dirty="0" err="1"/>
              <a:t>mengikuti</a:t>
            </a:r>
            <a:r>
              <a:rPr lang="en-US" sz="3300" dirty="0"/>
              <a:t> </a:t>
            </a:r>
            <a:r>
              <a:rPr lang="en-US" sz="3300" dirty="0" err="1"/>
              <a:t>pelatihan</a:t>
            </a:r>
            <a:r>
              <a:rPr lang="en-US" sz="3300" dirty="0"/>
              <a:t> </a:t>
            </a:r>
            <a:r>
              <a:rPr lang="en-US" sz="3300" dirty="0" err="1"/>
              <a:t>karena</a:t>
            </a:r>
            <a:r>
              <a:rPr lang="en-US" sz="3300" dirty="0"/>
              <a:t> </a:t>
            </a:r>
            <a:r>
              <a:rPr lang="en-US" sz="3300" dirty="0" err="1" smtClean="0"/>
              <a:t>alasan</a:t>
            </a:r>
            <a:r>
              <a:rPr lang="en-US" sz="3300" dirty="0" smtClean="0"/>
              <a:t> </a:t>
            </a:r>
            <a:r>
              <a:rPr lang="en-US" sz="3300" dirty="0" err="1"/>
              <a:t>kesehatan</a:t>
            </a:r>
            <a:r>
              <a:rPr lang="en-US" sz="3300" dirty="0"/>
              <a:t> yang </a:t>
            </a:r>
            <a:r>
              <a:rPr lang="en-US" sz="3300" dirty="0" err="1"/>
              <a:t>dibuktikan</a:t>
            </a:r>
            <a:r>
              <a:rPr lang="en-US" sz="3300" dirty="0"/>
              <a:t> </a:t>
            </a:r>
            <a:r>
              <a:rPr lang="en-US" sz="3300" dirty="0" err="1"/>
              <a:t>dengan</a:t>
            </a:r>
            <a:r>
              <a:rPr lang="en-US" sz="3300" dirty="0"/>
              <a:t> Surat </a:t>
            </a:r>
            <a:r>
              <a:rPr lang="en-US" sz="3300" dirty="0" err="1"/>
              <a:t>Keterangan</a:t>
            </a:r>
            <a:r>
              <a:rPr lang="en-US" sz="3300" dirty="0"/>
              <a:t> </a:t>
            </a:r>
            <a:r>
              <a:rPr lang="en-US" sz="3300" dirty="0" err="1"/>
              <a:t>dari</a:t>
            </a:r>
            <a:r>
              <a:rPr lang="en-US" sz="3300" dirty="0"/>
              <a:t> </a:t>
            </a:r>
            <a:r>
              <a:rPr lang="en-US" sz="3300" dirty="0" err="1" smtClean="0"/>
              <a:t>dokter</a:t>
            </a:r>
            <a:r>
              <a:rPr lang="en-US" sz="3300" dirty="0" smtClean="0"/>
              <a:t> </a:t>
            </a:r>
            <a:r>
              <a:rPr lang="en-US" sz="3300" dirty="0" err="1" smtClean="0"/>
              <a:t>rumah</a:t>
            </a:r>
            <a:r>
              <a:rPr lang="en-US" sz="3300" dirty="0" smtClean="0"/>
              <a:t> </a:t>
            </a:r>
            <a:r>
              <a:rPr lang="en-US" sz="3300" dirty="0" err="1"/>
              <a:t>sakit</a:t>
            </a:r>
            <a:r>
              <a:rPr lang="en-US" sz="3300" dirty="0"/>
              <a:t> </a:t>
            </a:r>
            <a:r>
              <a:rPr lang="en-US" sz="3300" dirty="0" err="1"/>
              <a:t>pemerintah</a:t>
            </a:r>
            <a:r>
              <a:rPr lang="en-US" sz="3300" dirty="0"/>
              <a:t>; </a:t>
            </a:r>
          </a:p>
          <a:p>
            <a:pPr marL="342900" indent="-342900">
              <a:buNone/>
            </a:pPr>
            <a:r>
              <a:rPr lang="en-US" sz="3300" dirty="0" smtClean="0"/>
              <a:t>5. </a:t>
            </a:r>
            <a:r>
              <a:rPr lang="en-US" sz="3300" dirty="0" err="1" smtClean="0"/>
              <a:t>Peserta</a:t>
            </a:r>
            <a:r>
              <a:rPr lang="en-US" sz="3300" dirty="0" smtClean="0"/>
              <a:t> </a:t>
            </a:r>
            <a:r>
              <a:rPr lang="en-US" sz="3300" dirty="0"/>
              <a:t>yang </a:t>
            </a:r>
            <a:r>
              <a:rPr lang="en-US" sz="3300" dirty="0" err="1"/>
              <a:t>memenuhi</a:t>
            </a:r>
            <a:r>
              <a:rPr lang="en-US" sz="3300" dirty="0"/>
              <a:t> </a:t>
            </a:r>
            <a:r>
              <a:rPr lang="en-US" sz="3300" dirty="0" err="1"/>
              <a:t>persyaratan</a:t>
            </a:r>
            <a:r>
              <a:rPr lang="en-US" sz="3300" dirty="0"/>
              <a:t> </a:t>
            </a:r>
            <a:r>
              <a:rPr lang="en-US" sz="3300" dirty="0" err="1"/>
              <a:t>untuk</a:t>
            </a:r>
            <a:r>
              <a:rPr lang="en-US" sz="3300" dirty="0"/>
              <a:t> </a:t>
            </a:r>
            <a:r>
              <a:rPr lang="en-US" sz="3300" dirty="0" err="1"/>
              <a:t>mengikuti</a:t>
            </a:r>
            <a:r>
              <a:rPr lang="en-US" sz="3300" dirty="0"/>
              <a:t> </a:t>
            </a:r>
            <a:r>
              <a:rPr lang="en-US" sz="3300" dirty="0" err="1"/>
              <a:t>Ujian</a:t>
            </a:r>
            <a:r>
              <a:rPr lang="en-US" sz="3300" dirty="0"/>
              <a:t> </a:t>
            </a:r>
            <a:r>
              <a:rPr lang="en-US" sz="3300" dirty="0" err="1"/>
              <a:t>Sertifikasi</a:t>
            </a:r>
            <a:r>
              <a:rPr lang="en-US" sz="3300" dirty="0"/>
              <a:t> </a:t>
            </a:r>
            <a:r>
              <a:rPr lang="en-US" sz="3300" dirty="0" err="1" smtClean="0"/>
              <a:t>Industri</a:t>
            </a:r>
            <a:r>
              <a:rPr lang="en-US" sz="3300" dirty="0"/>
              <a:t>, </a:t>
            </a:r>
            <a:r>
              <a:rPr lang="en-US" sz="3300" dirty="0" err="1"/>
              <a:t>akan</a:t>
            </a:r>
            <a:r>
              <a:rPr lang="en-US" sz="3300" dirty="0"/>
              <a:t> </a:t>
            </a:r>
            <a:r>
              <a:rPr lang="en-US" sz="3300" dirty="0" err="1"/>
              <a:t>diberikan</a:t>
            </a:r>
            <a:r>
              <a:rPr lang="en-US" sz="3300" dirty="0"/>
              <a:t> </a:t>
            </a:r>
            <a:r>
              <a:rPr lang="en-US" sz="3300" dirty="0" err="1"/>
              <a:t>fasilitas</a:t>
            </a:r>
            <a:r>
              <a:rPr lang="en-US" sz="3300" dirty="0"/>
              <a:t> </a:t>
            </a:r>
            <a:r>
              <a:rPr lang="en-US" sz="3300" dirty="0" err="1"/>
              <a:t>pembiayaan</a:t>
            </a:r>
            <a:r>
              <a:rPr lang="en-US" sz="3300" dirty="0"/>
              <a:t> </a:t>
            </a:r>
            <a:r>
              <a:rPr lang="en-US" sz="3300" dirty="0" err="1"/>
              <a:t>tes</a:t>
            </a:r>
            <a:r>
              <a:rPr lang="en-US" sz="3300" dirty="0"/>
              <a:t> </a:t>
            </a:r>
            <a:r>
              <a:rPr lang="en-US" sz="3300" dirty="0" err="1"/>
              <a:t>sertifikasi</a:t>
            </a:r>
            <a:r>
              <a:rPr lang="en-US" sz="3300" dirty="0"/>
              <a:t>. </a:t>
            </a:r>
            <a:r>
              <a:rPr lang="en-US" sz="3300" dirty="0" err="1"/>
              <a:t>Biaya</a:t>
            </a:r>
            <a:r>
              <a:rPr lang="en-US" sz="3300" dirty="0"/>
              <a:t> yang </a:t>
            </a:r>
            <a:r>
              <a:rPr lang="en-US" sz="3300" dirty="0" err="1" smtClean="0"/>
              <a:t>timbul</a:t>
            </a:r>
            <a:r>
              <a:rPr lang="en-US" sz="3300" dirty="0" smtClean="0"/>
              <a:t> </a:t>
            </a:r>
            <a:r>
              <a:rPr lang="en-US" sz="3300" dirty="0" err="1"/>
              <a:t>atas</a:t>
            </a:r>
            <a:r>
              <a:rPr lang="en-US" sz="3300" dirty="0"/>
              <a:t> </a:t>
            </a:r>
            <a:r>
              <a:rPr lang="en-US" sz="3300" dirty="0" err="1"/>
              <a:t>keikutsertaan</a:t>
            </a:r>
            <a:r>
              <a:rPr lang="en-US" sz="3300" dirty="0"/>
              <a:t> </a:t>
            </a:r>
            <a:r>
              <a:rPr lang="en-US" sz="3300" dirty="0" err="1"/>
              <a:t>dalam</a:t>
            </a:r>
            <a:r>
              <a:rPr lang="en-US" sz="3300" dirty="0"/>
              <a:t> </a:t>
            </a:r>
            <a:r>
              <a:rPr lang="en-US" sz="3300" dirty="0" err="1"/>
              <a:t>tes</a:t>
            </a:r>
            <a:r>
              <a:rPr lang="en-US" sz="3300" dirty="0"/>
              <a:t> </a:t>
            </a:r>
            <a:r>
              <a:rPr lang="en-US" sz="3300" dirty="0" err="1"/>
              <a:t>sertifikasi</a:t>
            </a:r>
            <a:r>
              <a:rPr lang="en-US" sz="3300" dirty="0"/>
              <a:t> </a:t>
            </a:r>
            <a:r>
              <a:rPr lang="en-US" sz="3300" dirty="0" err="1"/>
              <a:t>selain</a:t>
            </a:r>
            <a:r>
              <a:rPr lang="en-US" sz="3300" dirty="0"/>
              <a:t> </a:t>
            </a:r>
            <a:r>
              <a:rPr lang="en-US" sz="3300" dirty="0" err="1"/>
              <a:t>biaya</a:t>
            </a:r>
            <a:r>
              <a:rPr lang="en-US" sz="3300" dirty="0"/>
              <a:t> </a:t>
            </a:r>
            <a:r>
              <a:rPr lang="en-US" sz="3300" dirty="0" err="1"/>
              <a:t>tes</a:t>
            </a:r>
            <a:r>
              <a:rPr lang="en-US" sz="3300" dirty="0"/>
              <a:t> </a:t>
            </a:r>
            <a:r>
              <a:rPr lang="en-US" sz="3300" dirty="0" err="1" smtClean="0"/>
              <a:t>sertifikasi</a:t>
            </a:r>
            <a:r>
              <a:rPr lang="en-US" sz="3300" dirty="0" smtClean="0"/>
              <a:t> </a:t>
            </a:r>
            <a:r>
              <a:rPr lang="en-US" sz="3300" dirty="0" err="1" smtClean="0"/>
              <a:t>tersebut</a:t>
            </a:r>
            <a:r>
              <a:rPr lang="en-US" sz="3300" dirty="0" smtClean="0"/>
              <a:t> </a:t>
            </a:r>
            <a:r>
              <a:rPr lang="en-US" sz="3300" dirty="0" err="1"/>
              <a:t>menjadi</a:t>
            </a:r>
            <a:r>
              <a:rPr lang="en-US" sz="3300" dirty="0"/>
              <a:t> </a:t>
            </a:r>
            <a:r>
              <a:rPr lang="en-US" sz="3300" dirty="0" err="1"/>
              <a:t>tanggung</a:t>
            </a:r>
            <a:r>
              <a:rPr lang="en-US" sz="3300" dirty="0"/>
              <a:t> </a:t>
            </a:r>
            <a:r>
              <a:rPr lang="en-US" sz="3300" dirty="0" err="1"/>
              <a:t>jawab</a:t>
            </a:r>
            <a:r>
              <a:rPr lang="en-US" sz="3300" dirty="0"/>
              <a:t> </a:t>
            </a:r>
            <a:r>
              <a:rPr lang="en-US" sz="3300" dirty="0" err="1" smtClean="0"/>
              <a:t>peserta</a:t>
            </a:r>
            <a:r>
              <a:rPr lang="en-US" sz="3300" dirty="0" smtClean="0"/>
              <a:t>;</a:t>
            </a:r>
          </a:p>
          <a:p>
            <a:pPr marL="0" indent="0">
              <a:buNone/>
            </a:pPr>
            <a:r>
              <a:rPr lang="en-US" sz="3300" dirty="0" smtClean="0"/>
              <a:t>6. </a:t>
            </a:r>
            <a:r>
              <a:rPr lang="en-US" sz="3300" dirty="0" err="1" smtClean="0"/>
              <a:t>Memakai</a:t>
            </a:r>
            <a:r>
              <a:rPr lang="en-US" sz="3300" dirty="0" smtClean="0"/>
              <a:t> </a:t>
            </a:r>
            <a:r>
              <a:rPr lang="en-US" sz="3300" dirty="0" err="1"/>
              <a:t>pakaian</a:t>
            </a:r>
            <a:r>
              <a:rPr lang="en-US" sz="3300" dirty="0"/>
              <a:t> </a:t>
            </a:r>
            <a:r>
              <a:rPr lang="en-US" sz="3300" dirty="0" err="1"/>
              <a:t>bebas</a:t>
            </a:r>
            <a:r>
              <a:rPr lang="en-US" sz="3300" dirty="0"/>
              <a:t>, </a:t>
            </a:r>
            <a:r>
              <a:rPr lang="en-US" sz="3300" dirty="0" err="1"/>
              <a:t>rapi</a:t>
            </a:r>
            <a:r>
              <a:rPr lang="en-US" sz="3300" dirty="0"/>
              <a:t>, </a:t>
            </a:r>
            <a:r>
              <a:rPr lang="en-US" sz="3300" dirty="0" err="1"/>
              <a:t>dan</a:t>
            </a:r>
            <a:r>
              <a:rPr lang="en-US" sz="3300" dirty="0"/>
              <a:t> </a:t>
            </a:r>
            <a:r>
              <a:rPr lang="en-US" sz="3300" dirty="0" err="1" smtClean="0"/>
              <a:t>sopan</a:t>
            </a:r>
            <a:r>
              <a:rPr lang="en-US" sz="3300" dirty="0" smtClean="0"/>
              <a:t>;</a:t>
            </a:r>
          </a:p>
          <a:p>
            <a:pPr marL="0" indent="0">
              <a:buNone/>
            </a:pPr>
            <a:r>
              <a:rPr lang="en-US" sz="3300" dirty="0" smtClean="0"/>
              <a:t>7. </a:t>
            </a:r>
            <a:r>
              <a:rPr lang="en-US" sz="3300" dirty="0" err="1" smtClean="0"/>
              <a:t>Mengenakan</a:t>
            </a:r>
            <a:r>
              <a:rPr lang="en-US" sz="3300" dirty="0" smtClean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942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DAFTAR PESERTA </a:t>
            </a:r>
            <a:r>
              <a:rPr lang="id-ID" b="1" dirty="0" smtClean="0"/>
              <a:t>Big Data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413068"/>
              </p:ext>
            </p:extLst>
          </p:nvPr>
        </p:nvGraphicFramePr>
        <p:xfrm>
          <a:off x="2059831" y="1690688"/>
          <a:ext cx="817484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365">
                  <a:extLst>
                    <a:ext uri="{9D8B030D-6E8A-4147-A177-3AD203B41FA5}">
                      <a16:colId xmlns:a16="http://schemas.microsoft.com/office/drawing/2014/main" xmlns="" val="1629196329"/>
                    </a:ext>
                  </a:extLst>
                </a:gridCol>
                <a:gridCol w="1829118">
                  <a:extLst>
                    <a:ext uri="{9D8B030D-6E8A-4147-A177-3AD203B41FA5}">
                      <a16:colId xmlns:a16="http://schemas.microsoft.com/office/drawing/2014/main" xmlns="" val="1323023669"/>
                    </a:ext>
                  </a:extLst>
                </a:gridCol>
                <a:gridCol w="2276053">
                  <a:extLst>
                    <a:ext uri="{9D8B030D-6E8A-4147-A177-3AD203B41FA5}">
                      <a16:colId xmlns:a16="http://schemas.microsoft.com/office/drawing/2014/main" xmlns="" val="861335983"/>
                    </a:ext>
                  </a:extLst>
                </a:gridCol>
                <a:gridCol w="3132308">
                  <a:extLst>
                    <a:ext uri="{9D8B030D-6E8A-4147-A177-3AD203B41FA5}">
                      <a16:colId xmlns:a16="http://schemas.microsoft.com/office/drawing/2014/main" xmlns="" val="3341747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KELAS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RUANG/SESI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JUMLAH PESERTA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7757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BD-A</a:t>
                      </a:r>
                      <a:r>
                        <a:rPr lang="id-ID" sz="2400" dirty="0" smtClean="0"/>
                        <a:t> (Pagi/Siang)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smtClean="0"/>
                        <a:t>F4.3 dan</a:t>
                      </a:r>
                      <a:r>
                        <a:rPr lang="id-ID" sz="2400" baseline="0" dirty="0" smtClean="0"/>
                        <a:t> F4.6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 smtClean="0"/>
                        <a:t>60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5235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99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JADWAL PELATIHAN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424889"/>
              </p:ext>
            </p:extLst>
          </p:nvPr>
        </p:nvGraphicFramePr>
        <p:xfrm>
          <a:off x="838200" y="1577975"/>
          <a:ext cx="102489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317">
                  <a:extLst>
                    <a:ext uri="{9D8B030D-6E8A-4147-A177-3AD203B41FA5}">
                      <a16:colId xmlns:a16="http://schemas.microsoft.com/office/drawing/2014/main" xmlns="" val="2810819810"/>
                    </a:ext>
                  </a:extLst>
                </a:gridCol>
                <a:gridCol w="2181383">
                  <a:extLst>
                    <a:ext uri="{9D8B030D-6E8A-4147-A177-3AD203B41FA5}">
                      <a16:colId xmlns:a16="http://schemas.microsoft.com/office/drawing/2014/main" xmlns="" val="1311723436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xmlns="" val="2346217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HARI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SESI/JAM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8697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Senin</a:t>
                      </a:r>
                      <a:r>
                        <a:rPr lang="en-US" sz="2800" baseline="0" dirty="0" smtClean="0"/>
                        <a:t> - </a:t>
                      </a:r>
                      <a:r>
                        <a:rPr lang="en-US" sz="2800" baseline="0" dirty="0" err="1" smtClean="0"/>
                        <a:t>Jumat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 / 08.00</a:t>
                      </a:r>
                      <a:r>
                        <a:rPr lang="en-US" sz="2800" baseline="0" dirty="0" smtClean="0"/>
                        <a:t> – 12.00</a:t>
                      </a:r>
                      <a:endParaRPr lang="id-ID" sz="2800" baseline="0" dirty="0" smtClean="0"/>
                    </a:p>
                    <a:p>
                      <a:r>
                        <a:rPr lang="id-ID" sz="2400" baseline="0" dirty="0" smtClean="0"/>
                        <a:t>08.00-09.30 (materi), 09.30-10.00 (istirahat)</a:t>
                      </a:r>
                    </a:p>
                    <a:p>
                      <a:r>
                        <a:rPr lang="id-ID" sz="2400" baseline="0" dirty="0" smtClean="0"/>
                        <a:t>10.00-11.30 (materi)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304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Senin</a:t>
                      </a:r>
                      <a:r>
                        <a:rPr lang="en-US" sz="2800" dirty="0" smtClean="0"/>
                        <a:t> - </a:t>
                      </a:r>
                      <a:r>
                        <a:rPr lang="en-US" sz="2800" dirty="0" err="1" smtClean="0"/>
                        <a:t>Jumat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 / 13.00 – 17.00</a:t>
                      </a:r>
                      <a:endParaRPr lang="id-ID" sz="2800" dirty="0" smtClean="0"/>
                    </a:p>
                    <a:p>
                      <a:r>
                        <a:rPr lang="id-ID" sz="2400" baseline="0" dirty="0" smtClean="0"/>
                        <a:t>13.00-14.30 (materi), 14.30-15.15 (istirahat)</a:t>
                      </a:r>
                    </a:p>
                    <a:p>
                      <a:r>
                        <a:rPr lang="id-ID" sz="2400" baseline="0" dirty="0" smtClean="0"/>
                        <a:t>15.15-16.45 (materi)</a:t>
                      </a:r>
                      <a:endParaRPr 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5583105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4733317"/>
            <a:ext cx="10971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Kemungkinan</a:t>
            </a:r>
            <a:r>
              <a:rPr lang="en-US" sz="2800" dirty="0" smtClean="0"/>
              <a:t> </a:t>
            </a:r>
            <a:r>
              <a:rPr lang="en-US" sz="2800" dirty="0" err="1" smtClean="0"/>
              <a:t>akan</a:t>
            </a:r>
            <a:r>
              <a:rPr lang="en-US" sz="2800" dirty="0" smtClean="0"/>
              <a:t> </a:t>
            </a:r>
            <a:r>
              <a:rPr lang="en-US" sz="2800" dirty="0" err="1" smtClean="0"/>
              <a:t>dilaksanakan</a:t>
            </a:r>
            <a:r>
              <a:rPr lang="en-US" sz="2800" dirty="0" smtClean="0"/>
              <a:t> </a:t>
            </a:r>
            <a:r>
              <a:rPr lang="en-US" sz="2800" dirty="0" err="1" smtClean="0"/>
              <a:t>pelatihan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hari</a:t>
            </a:r>
            <a:r>
              <a:rPr lang="en-US" sz="2800" dirty="0" smtClean="0"/>
              <a:t> </a:t>
            </a:r>
            <a:r>
              <a:rPr lang="en-US" sz="2800" dirty="0" err="1" smtClean="0"/>
              <a:t>sabtu</a:t>
            </a:r>
            <a:r>
              <a:rPr lang="en-US" sz="2800" dirty="0" smtClean="0"/>
              <a:t>, </a:t>
            </a:r>
            <a:r>
              <a:rPr lang="en-US" sz="2800" dirty="0" err="1" smtClean="0"/>
              <a:t>dikarenakan</a:t>
            </a:r>
            <a:r>
              <a:rPr lang="en-US" sz="2800" dirty="0" smtClean="0"/>
              <a:t> </a:t>
            </a:r>
            <a:r>
              <a:rPr lang="en-US" sz="2800" dirty="0" err="1" smtClean="0"/>
              <a:t>ada</a:t>
            </a:r>
            <a:r>
              <a:rPr lang="en-US" sz="2800" dirty="0" smtClean="0"/>
              <a:t> </a:t>
            </a:r>
            <a:r>
              <a:rPr lang="en-US" sz="2800" dirty="0" err="1" smtClean="0"/>
              <a:t>beberapa</a:t>
            </a:r>
            <a:r>
              <a:rPr lang="en-US" sz="2800" dirty="0" smtClean="0"/>
              <a:t> </a:t>
            </a:r>
            <a:r>
              <a:rPr lang="en-US" sz="2800" dirty="0" err="1" smtClean="0"/>
              <a:t>hari</a:t>
            </a:r>
            <a:r>
              <a:rPr lang="en-US" sz="2800" dirty="0" smtClean="0"/>
              <a:t> yang </a:t>
            </a:r>
            <a:r>
              <a:rPr lang="en-US" sz="2800" dirty="0" err="1" smtClean="0"/>
              <a:t>libur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pelaksanaan</a:t>
            </a:r>
            <a:r>
              <a:rPr lang="en-US" sz="2800" dirty="0" smtClean="0"/>
              <a:t> </a:t>
            </a:r>
            <a:r>
              <a:rPr lang="en-US" sz="2800" dirty="0" err="1" smtClean="0"/>
              <a:t>jadwal</a:t>
            </a:r>
            <a:r>
              <a:rPr lang="en-US" sz="2800" dirty="0" smtClean="0"/>
              <a:t> </a:t>
            </a:r>
            <a:r>
              <a:rPr lang="en-US" sz="2800" dirty="0" err="1" smtClean="0"/>
              <a:t>pelatihan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hari</a:t>
            </a:r>
            <a:r>
              <a:rPr lang="en-US" sz="2800" dirty="0" smtClean="0"/>
              <a:t> </a:t>
            </a:r>
            <a:r>
              <a:rPr lang="en-US" sz="2800" dirty="0" err="1" smtClean="0"/>
              <a:t>Sabtu</a:t>
            </a:r>
            <a:r>
              <a:rPr lang="en-US" sz="2800" dirty="0" smtClean="0"/>
              <a:t>, </a:t>
            </a:r>
            <a:r>
              <a:rPr lang="en-US" sz="2800" dirty="0" err="1" smtClean="0"/>
              <a:t>akan</a:t>
            </a:r>
            <a:r>
              <a:rPr lang="en-US" sz="2800" dirty="0" smtClean="0"/>
              <a:t> </a:t>
            </a:r>
            <a:r>
              <a:rPr lang="en-US" sz="2800" dirty="0" err="1" smtClean="0"/>
              <a:t>diumumkan</a:t>
            </a:r>
            <a:r>
              <a:rPr lang="en-US" sz="2800" dirty="0" smtClean="0"/>
              <a:t> </a:t>
            </a:r>
            <a:r>
              <a:rPr lang="en-US" sz="2800" dirty="0" err="1" smtClean="0"/>
              <a:t>melalui</a:t>
            </a:r>
            <a:r>
              <a:rPr lang="en-US" sz="2800" dirty="0" smtClean="0"/>
              <a:t> website </a:t>
            </a:r>
            <a:r>
              <a:rPr lang="en-US" sz="2800" dirty="0" err="1" smtClean="0"/>
              <a:t>filkom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media social.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53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PEMATERI DAN ASISTEN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93515"/>
              </p:ext>
            </p:extLst>
          </p:nvPr>
        </p:nvGraphicFramePr>
        <p:xfrm>
          <a:off x="341244" y="1690688"/>
          <a:ext cx="11227903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57">
                  <a:extLst>
                    <a:ext uri="{9D8B030D-6E8A-4147-A177-3AD203B41FA5}">
                      <a16:colId xmlns:a16="http://schemas.microsoft.com/office/drawing/2014/main" xmlns="" val="2717639408"/>
                    </a:ext>
                  </a:extLst>
                </a:gridCol>
                <a:gridCol w="2908244">
                  <a:extLst>
                    <a:ext uri="{9D8B030D-6E8A-4147-A177-3AD203B41FA5}">
                      <a16:colId xmlns:a16="http://schemas.microsoft.com/office/drawing/2014/main" xmlns="" val="2210066236"/>
                    </a:ext>
                  </a:extLst>
                </a:gridCol>
                <a:gridCol w="4673965">
                  <a:extLst>
                    <a:ext uri="{9D8B030D-6E8A-4147-A177-3AD203B41FA5}">
                      <a16:colId xmlns:a16="http://schemas.microsoft.com/office/drawing/2014/main" xmlns="" val="460513275"/>
                    </a:ext>
                  </a:extLst>
                </a:gridCol>
                <a:gridCol w="2941137">
                  <a:extLst>
                    <a:ext uri="{9D8B030D-6E8A-4147-A177-3AD203B41FA5}">
                      <a16:colId xmlns:a16="http://schemas.microsoft.com/office/drawing/2014/main" xmlns="" val="46053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BIDANG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NAMA PEMATERI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ASISTEN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7789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Big Data</a:t>
                      </a:r>
                      <a:r>
                        <a:rPr lang="en-US" sz="2000" baseline="0" dirty="0" smtClean="0"/>
                        <a:t> Analysis (BD-A)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2000" dirty="0" smtClean="0"/>
                        <a:t>Imam </a:t>
                      </a:r>
                      <a:r>
                        <a:rPr lang="en-US" sz="2000" dirty="0" err="1" smtClean="0"/>
                        <a:t>Choliss</a:t>
                      </a:r>
                      <a:r>
                        <a:rPr lang="id-ID" sz="2000" dirty="0" smtClean="0"/>
                        <a:t>o</a:t>
                      </a:r>
                      <a:r>
                        <a:rPr lang="en-US" sz="2000" dirty="0" smtClean="0"/>
                        <a:t>din, </a:t>
                      </a:r>
                      <a:r>
                        <a:rPr lang="en-US" sz="2000" dirty="0" err="1" smtClean="0"/>
                        <a:t>S.Si</a:t>
                      </a:r>
                      <a:r>
                        <a:rPr lang="en-US" sz="2000" dirty="0" smtClean="0"/>
                        <a:t>., </a:t>
                      </a:r>
                      <a:r>
                        <a:rPr lang="en-US" sz="2000" dirty="0" err="1" smtClean="0"/>
                        <a:t>M.Kom</a:t>
                      </a:r>
                      <a:r>
                        <a:rPr lang="en-US" sz="2000" dirty="0" smtClean="0"/>
                        <a:t>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id-ID" sz="2000" dirty="0" smtClean="0"/>
                        <a:t>Putra Pandu Adikara</a:t>
                      </a:r>
                      <a:r>
                        <a:rPr lang="en-US" sz="2000" baseline="0" dirty="0" smtClean="0"/>
                        <a:t>, S.</a:t>
                      </a:r>
                      <a:r>
                        <a:rPr lang="id-ID" sz="2000" baseline="0" dirty="0" smtClean="0"/>
                        <a:t>Kom</a:t>
                      </a:r>
                      <a:r>
                        <a:rPr lang="en-US" sz="2000" baseline="0" dirty="0" smtClean="0"/>
                        <a:t>.,  </a:t>
                      </a:r>
                      <a:r>
                        <a:rPr lang="en-US" sz="2000" baseline="0" dirty="0" err="1" smtClean="0"/>
                        <a:t>M.Kom</a:t>
                      </a:r>
                      <a:r>
                        <a:rPr lang="en-US" sz="2000" baseline="0" dirty="0" smtClean="0"/>
                        <a:t>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id-ID" sz="2000" baseline="0" dirty="0" smtClean="0"/>
                        <a:t>Sufia Adha Putri</a:t>
                      </a:r>
                      <a:r>
                        <a:rPr lang="en-US" sz="2000" baseline="0" dirty="0" smtClean="0"/>
                        <a:t>, </a:t>
                      </a:r>
                      <a:r>
                        <a:rPr lang="en-US" sz="2000" baseline="0" dirty="0" err="1" smtClean="0"/>
                        <a:t>S.Kom</a:t>
                      </a:r>
                      <a:r>
                        <a:rPr lang="en-US" sz="2000" baseline="0" dirty="0" smtClean="0"/>
                        <a:t>., M.Sc.</a:t>
                      </a:r>
                      <a:r>
                        <a:rPr lang="id-ID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id-ID" sz="2000" dirty="0" smtClean="0"/>
                        <a:t>Guedho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id-ID" sz="2000" dirty="0" smtClean="0"/>
                        <a:t>Sukma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id-ID" sz="2000" dirty="0" smtClean="0"/>
                        <a:t>Anshori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id-ID" sz="2000" dirty="0" smtClean="0"/>
                        <a:t>Aang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id-ID" sz="2000" dirty="0" smtClean="0"/>
                        <a:t>Gusti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7621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Cyber Security (CS</a:t>
                      </a:r>
                      <a:r>
                        <a:rPr lang="en-US" sz="2000" baseline="0" dirty="0" smtClean="0"/>
                        <a:t>-A)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2000" dirty="0" err="1" smtClean="0"/>
                        <a:t>Fariz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Andri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Bakhtiar</a:t>
                      </a:r>
                      <a:r>
                        <a:rPr lang="en-US" sz="2000" dirty="0" smtClean="0"/>
                        <a:t>, S.T.,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M.Kom</a:t>
                      </a:r>
                      <a:r>
                        <a:rPr lang="en-US" sz="2000" baseline="0" dirty="0" smtClean="0"/>
                        <a:t>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2000" baseline="0" dirty="0" err="1" smtClean="0"/>
                        <a:t>Achmad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Basuki</a:t>
                      </a:r>
                      <a:r>
                        <a:rPr lang="en-US" sz="2000" baseline="0" dirty="0" smtClean="0"/>
                        <a:t>, ST., M.MG., Ph.D.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2000" dirty="0" smtClean="0"/>
                        <a:t>Ivan </a:t>
                      </a:r>
                      <a:r>
                        <a:rPr lang="en-US" sz="2000" dirty="0" err="1" smtClean="0"/>
                        <a:t>Yulfrian</a:t>
                      </a:r>
                      <a:r>
                        <a:rPr lang="en-US" sz="2000" dirty="0" smtClean="0"/>
                        <a:t>, </a:t>
                      </a:r>
                      <a:r>
                        <a:rPr lang="en-US" sz="2000" dirty="0" err="1" smtClean="0"/>
                        <a:t>S.Kom</a:t>
                      </a:r>
                      <a:r>
                        <a:rPr lang="en-US" sz="2000" dirty="0" smtClean="0"/>
                        <a:t>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2000" dirty="0" err="1" smtClean="0"/>
                        <a:t>Yonas</a:t>
                      </a:r>
                      <a:r>
                        <a:rPr lang="en-US" sz="2000" baseline="0" dirty="0" smtClean="0"/>
                        <a:t> Asmara, </a:t>
                      </a:r>
                      <a:r>
                        <a:rPr lang="en-US" sz="2000" baseline="0" dirty="0" err="1" smtClean="0"/>
                        <a:t>S.Kom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6863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Cloud Computing (CC-A)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2000" dirty="0" err="1" smtClean="0"/>
                        <a:t>Adhitya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Bhawiyuga</a:t>
                      </a:r>
                      <a:r>
                        <a:rPr lang="en-US" sz="2000" dirty="0" smtClean="0"/>
                        <a:t>,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S.Kom</a:t>
                      </a:r>
                      <a:r>
                        <a:rPr lang="en-US" sz="2000" baseline="0" dirty="0" smtClean="0"/>
                        <a:t>., M.Sc.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2000" baseline="0" dirty="0" err="1" smtClean="0"/>
                        <a:t>Rakhmadhany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Primananda</a:t>
                      </a:r>
                      <a:r>
                        <a:rPr lang="en-US" sz="2000" baseline="0" dirty="0" smtClean="0"/>
                        <a:t>, S.T., </a:t>
                      </a:r>
                      <a:r>
                        <a:rPr lang="en-US" sz="2000" baseline="0" dirty="0" err="1" smtClean="0"/>
                        <a:t>M.Kom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2000" dirty="0" err="1" smtClean="0"/>
                        <a:t>Broto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Pamungkas</a:t>
                      </a:r>
                      <a:r>
                        <a:rPr lang="en-US" sz="2000" dirty="0" smtClean="0"/>
                        <a:t>,</a:t>
                      </a:r>
                      <a:r>
                        <a:rPr lang="en-US" sz="2000" baseline="0" dirty="0" smtClean="0"/>
                        <a:t> S.T.</a:t>
                      </a:r>
                      <a:endParaRPr lang="en-US" sz="20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2000" dirty="0" err="1" smtClean="0"/>
                        <a:t>Franciscus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Priharsono</a:t>
                      </a:r>
                      <a:r>
                        <a:rPr lang="en-US" sz="2000" baseline="0" dirty="0" smtClean="0"/>
                        <a:t>, </a:t>
                      </a:r>
                      <a:r>
                        <a:rPr lang="en-US" sz="2000" baseline="0" dirty="0" err="1" smtClean="0"/>
                        <a:t>S.Kom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754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Internet</a:t>
                      </a:r>
                      <a:r>
                        <a:rPr lang="en-US" sz="2000" baseline="0" dirty="0" smtClean="0"/>
                        <a:t> of Things (IOT-A)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2000" dirty="0" err="1" smtClean="0"/>
                        <a:t>Dahnial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Syauqy</a:t>
                      </a:r>
                      <a:r>
                        <a:rPr lang="en-US" sz="2000" baseline="0" dirty="0" smtClean="0"/>
                        <a:t>, S.T., M.T., M.Sc.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2000" baseline="0" dirty="0" err="1" smtClean="0"/>
                        <a:t>Raden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Arif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Setyawan</a:t>
                      </a:r>
                      <a:r>
                        <a:rPr lang="en-US" sz="2000" baseline="0" dirty="0" smtClean="0"/>
                        <a:t>., S.T., M.T.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dirty="0" err="1" smtClean="0"/>
                        <a:t>Aninditya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Nugroho</a:t>
                      </a:r>
                      <a:r>
                        <a:rPr lang="en-US" sz="2000" dirty="0" smtClean="0"/>
                        <a:t>, S.T.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dirty="0" err="1" smtClean="0"/>
                        <a:t>Ratno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Wahyu</a:t>
                      </a:r>
                      <a:r>
                        <a:rPr lang="en-US" sz="2000" baseline="0" dirty="0" smtClean="0"/>
                        <a:t> W.. S.T.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893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2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778</Words>
  <Application>Microsoft Office PowerPoint</Application>
  <PresentationFormat>Widescreen</PresentationFormat>
  <Paragraphs>131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 Condensed</vt:lpstr>
      <vt:lpstr>Office Theme</vt:lpstr>
      <vt:lpstr>PEMBUKAAN DAN BRIEFING FRESH GRADUATE ACADEMY</vt:lpstr>
      <vt:lpstr>PENGANTAR</vt:lpstr>
      <vt:lpstr>HAK PESERTA FGA</vt:lpstr>
      <vt:lpstr>KEWAJIBAN PESERTA FGA</vt:lpstr>
      <vt:lpstr>TATA TERTIB PESERTA FGA</vt:lpstr>
      <vt:lpstr>TATA TERTIB PESERTA FGA</vt:lpstr>
      <vt:lpstr>DAFTAR PESERTA Big Data</vt:lpstr>
      <vt:lpstr>JADWAL PELATIHAN</vt:lpstr>
      <vt:lpstr>PEMATERI DAN ASISTEN</vt:lpstr>
      <vt:lpstr>ATURAN UMUM TENTANG PROSES PELATIHAN</vt:lpstr>
      <vt:lpstr>KURIKULUM</vt:lpstr>
      <vt:lpstr>PETA FILKOM</vt:lpstr>
      <vt:lpstr>FASILITAS DI FILKOM</vt:lpstr>
      <vt:lpstr>TANYA JAWAB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BRIEFING FRESH GRADUATE ACADEMY</dc:title>
  <dc:creator>faizatul amalia</dc:creator>
  <cp:lastModifiedBy>Imam Cholissodin</cp:lastModifiedBy>
  <cp:revision>36</cp:revision>
  <dcterms:created xsi:type="dcterms:W3CDTF">2019-06-30T05:16:32Z</dcterms:created>
  <dcterms:modified xsi:type="dcterms:W3CDTF">2019-09-20T08:55:41Z</dcterms:modified>
</cp:coreProperties>
</file>